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ecbddfe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ecbddfe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cbddfe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ecbddfe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ecbddfe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ecbddfe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ecbddfe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ecbddfe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9c3bea1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9c3bea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ecbddfe9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ecbddfe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Up in Countryside	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5" y="1395475"/>
            <a:ext cx="2506301" cy="315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50" y="1976025"/>
            <a:ext cx="2658949" cy="17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750" y="1131425"/>
            <a:ext cx="3225325" cy="191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5750" y="3086964"/>
            <a:ext cx="3225325" cy="182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</a:t>
            </a:r>
            <a:endParaRPr/>
          </a:p>
        </p:txBody>
      </p:sp>
      <p:pic>
        <p:nvPicPr>
          <p:cNvPr id="144" name="Google Shape;144;p15"/>
          <p:cNvPicPr preferRelativeResize="0"/>
          <p:nvPr/>
        </p:nvPicPr>
        <p:blipFill rotWithShape="1">
          <a:blip r:embed="rId3">
            <a:alphaModFix/>
          </a:blip>
          <a:srcRect b="9520" l="24756" r="2453" t="14311"/>
          <a:stretch/>
        </p:blipFill>
        <p:spPr>
          <a:xfrm>
            <a:off x="4864450" y="2783900"/>
            <a:ext cx="2571699" cy="1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 rotWithShape="1">
          <a:blip r:embed="rId4">
            <a:alphaModFix/>
          </a:blip>
          <a:srcRect b="14909" l="31533" r="17489" t="48610"/>
          <a:stretch/>
        </p:blipFill>
        <p:spPr>
          <a:xfrm>
            <a:off x="4864450" y="614775"/>
            <a:ext cx="2571701" cy="211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 rotWithShape="1">
          <a:blip r:embed="rId5">
            <a:alphaModFix/>
          </a:blip>
          <a:srcRect b="1978" l="1907" r="3216" t="1978"/>
          <a:stretch/>
        </p:blipFill>
        <p:spPr>
          <a:xfrm>
            <a:off x="1856250" y="2464763"/>
            <a:ext cx="2947676" cy="219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6250" y="614775"/>
            <a:ext cx="2947675" cy="180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planting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000" y="1095675"/>
            <a:ext cx="2346974" cy="166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62" y="1769525"/>
            <a:ext cx="2960326" cy="21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5">
            <a:alphaModFix/>
          </a:blip>
          <a:srcRect b="6733" l="0" r="2391" t="0"/>
          <a:stretch/>
        </p:blipFill>
        <p:spPr>
          <a:xfrm>
            <a:off x="3263925" y="1095675"/>
            <a:ext cx="2740650" cy="16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250" y="2815700"/>
            <a:ext cx="2887726" cy="207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3926" y="2815698"/>
            <a:ext cx="2199889" cy="207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	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992" y="871625"/>
            <a:ext cx="2501189" cy="33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600" y="871625"/>
            <a:ext cx="1527670" cy="33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5">
            <a:alphaModFix/>
          </a:blip>
          <a:srcRect b="0" l="0" r="14170" t="0"/>
          <a:stretch/>
        </p:blipFill>
        <p:spPr>
          <a:xfrm>
            <a:off x="1984600" y="2463175"/>
            <a:ext cx="2643274" cy="232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4600" y="418025"/>
            <a:ext cx="2643276" cy="1982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watermelon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325" y="2785700"/>
            <a:ext cx="2772550" cy="20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325" y="429525"/>
            <a:ext cx="2772551" cy="22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242" y="1585100"/>
            <a:ext cx="4267756" cy="320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	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23728"/>
          <a:stretch/>
        </p:blipFill>
        <p:spPr>
          <a:xfrm>
            <a:off x="4599100" y="1112612"/>
            <a:ext cx="4194904" cy="31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2314801" y="2361188"/>
            <a:ext cx="1838124" cy="25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162" y="984263"/>
            <a:ext cx="2575412" cy="16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